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BACAF1D-81B2-4E70-B208-648F252C3E31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1CBEA48-B4BE-4CA7-B683-D791ED38967E}" type="datetimeFigureOut">
              <a:rPr lang="ru-RU" smtClean="0"/>
              <a:t>06.04.2012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BACAF1D-81B2-4E70-B208-648F252C3E3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645024"/>
            <a:ext cx="8305800" cy="3041564"/>
          </a:xfrm>
        </p:spPr>
        <p:txBody>
          <a:bodyPr/>
          <a:lstStyle/>
          <a:p>
            <a:r>
              <a:rPr lang="ru-RU" sz="1800" i="1" dirty="0"/>
              <a:t>Материалы можно показать учащимся на интерактивной доске или распечатать и разместить на стенде</a:t>
            </a:r>
          </a:p>
          <a:p>
            <a:r>
              <a:rPr lang="ru-RU" sz="1800" i="1" dirty="0"/>
              <a:t> 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b="1" i="1" dirty="0"/>
              <a:t>Фото: Ю.А. Чаус</a:t>
            </a:r>
          </a:p>
          <a:p>
            <a:r>
              <a:rPr lang="ru-RU" b="1" i="1" dirty="0" smtClean="0"/>
              <a:t>Издательский Совет Русской Православной Церкви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5400" b="1" i="1" dirty="0">
                <a:solidFill>
                  <a:schemeClr val="tx1"/>
                </a:solidFill>
                <a:effectLst/>
              </a:rPr>
              <a:t>День православной книги </a:t>
            </a:r>
            <a:r>
              <a:rPr lang="ru-RU" sz="5400" b="1" i="1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5400" b="1" i="1" dirty="0" smtClean="0">
                <a:solidFill>
                  <a:schemeClr val="tx1"/>
                </a:solidFill>
                <a:effectLst/>
              </a:rPr>
            </a:br>
            <a:r>
              <a:rPr lang="ru-RU" sz="5400" b="1" i="1" dirty="0" smtClean="0">
                <a:solidFill>
                  <a:schemeClr val="tx1"/>
                </a:solidFill>
                <a:effectLst/>
              </a:rPr>
              <a:t>в </a:t>
            </a:r>
            <a:r>
              <a:rPr lang="ru-RU" sz="5400" b="1" i="1" dirty="0">
                <a:solidFill>
                  <a:schemeClr val="tx1"/>
                </a:solidFill>
                <a:effectLst/>
              </a:rPr>
              <a:t>школе </a:t>
            </a:r>
            <a:r>
              <a:rPr lang="ru-RU" sz="5400" b="1" i="1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5400" b="1" i="1" dirty="0" smtClean="0">
                <a:solidFill>
                  <a:schemeClr val="tx1"/>
                </a:solidFill>
                <a:effectLst/>
              </a:rPr>
            </a:br>
            <a:r>
              <a:rPr lang="ru-RU" sz="2800" dirty="0" smtClean="0">
                <a:effectLst/>
              </a:rPr>
              <a:t>(</a:t>
            </a:r>
            <a:r>
              <a:rPr lang="ru-RU" sz="2800" dirty="0">
                <a:effectLst/>
              </a:rPr>
              <a:t>наглядный материал)</a:t>
            </a:r>
            <a:br>
              <a:rPr lang="ru-RU" sz="2800" dirty="0">
                <a:effectLst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0636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Дмитрий\Desktop\СЪЁМКА КНИГ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5348627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16169" y="1599136"/>
            <a:ext cx="31483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/>
              <a:t>Образцы </a:t>
            </a:r>
            <a:r>
              <a:rPr lang="ru-RU" sz="2400" i="1" dirty="0"/>
              <a:t>буквиц (буквица – первая прописная буква текста, главы и т.п. (обычно увеличенного размера),</a:t>
            </a:r>
            <a:br>
              <a:rPr lang="ru-RU" sz="2400" i="1" dirty="0"/>
            </a:br>
            <a:r>
              <a:rPr lang="ru-RU" sz="2400" i="1" dirty="0"/>
              <a:t>служащая элементом художественного оформления издания</a:t>
            </a:r>
            <a:r>
              <a:rPr lang="ru-RU" sz="2400" i="1" dirty="0" smtClean="0"/>
              <a:t>)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40372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митрий\Desktop\СЪЁМКА КНИГ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138"/>
            <a:ext cx="9144000" cy="640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615011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/>
              <a:t>Такие </a:t>
            </a:r>
            <a:r>
              <a:rPr lang="ru-RU" sz="2000" b="1" dirty="0"/>
              <a:t>пособия использовались в школах рубежа XIX – XX вв.</a:t>
            </a:r>
          </a:p>
        </p:txBody>
      </p:sp>
    </p:spTree>
    <p:extLst>
      <p:ext uri="{BB962C8B-B14F-4D97-AF65-F5344CB8AC3E}">
        <p14:creationId xmlns:p14="http://schemas.microsoft.com/office/powerpoint/2010/main" val="306173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Дмитрий\Desktop\СЪЁМКА КНИГ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" y="0"/>
            <a:ext cx="91072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6396335"/>
            <a:ext cx="3382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Из </a:t>
            </a:r>
            <a:r>
              <a:rPr lang="ru-RU" sz="2400" b="1"/>
              <a:t>наглядного </a:t>
            </a:r>
            <a:r>
              <a:rPr lang="ru-RU" sz="2400" b="1" smtClean="0"/>
              <a:t>пособия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159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Дмитрий\Desktop\СЪЁМКА КНИГ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82047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5851629"/>
            <a:ext cx="4752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Остромирово </a:t>
            </a:r>
            <a:r>
              <a:rPr lang="ru-RU" sz="2000" b="1" dirty="0"/>
              <a:t>Евангелие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(</a:t>
            </a:r>
            <a:r>
              <a:rPr lang="ru-RU" sz="2000" b="1" dirty="0"/>
              <a:t>факсимильное издание 1988 г.)</a:t>
            </a:r>
          </a:p>
        </p:txBody>
      </p:sp>
    </p:spTree>
    <p:extLst>
      <p:ext uri="{BB962C8B-B14F-4D97-AF65-F5344CB8AC3E}">
        <p14:creationId xmlns:p14="http://schemas.microsoft.com/office/powerpoint/2010/main" val="361266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Дмитрий\Desktop\СЪЁМКА КНИГ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36"/>
            <a:ext cx="8758368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549892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/>
              <a:t>Слуцкое</a:t>
            </a:r>
            <a:r>
              <a:rPr lang="ru-RU" sz="2000" b="1" i="1" dirty="0"/>
              <a:t> Евангелие (факсимильное издание 2010 г.). Издательство Белорусского Экзархата.  Награждено специальным призом конкурса «Просвещение через книгу – 2010» «За сохранение культурного и духовного наследия».</a:t>
            </a:r>
          </a:p>
        </p:txBody>
      </p:sp>
    </p:spTree>
    <p:extLst>
      <p:ext uri="{BB962C8B-B14F-4D97-AF65-F5344CB8AC3E}">
        <p14:creationId xmlns:p14="http://schemas.microsoft.com/office/powerpoint/2010/main" val="41921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Дмитрий\Desktop\СЪЁМКА КНИГ\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" t="15001" r="10922" b="24736"/>
          <a:stretch/>
        </p:blipFill>
        <p:spPr bwMode="auto">
          <a:xfrm>
            <a:off x="0" y="0"/>
            <a:ext cx="9186026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525" y="5458137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«Житие преподобного и богоносного отца нашего Сергия, чудотворца, написанное </a:t>
            </a:r>
            <a:r>
              <a:rPr lang="ru-RU" sz="2000" b="1" i="1" dirty="0" err="1"/>
              <a:t>Премудрейшим</a:t>
            </a:r>
            <a:r>
              <a:rPr lang="ru-RU" sz="2000" b="1" i="1" dirty="0"/>
              <a:t> </a:t>
            </a:r>
            <a:r>
              <a:rPr lang="ru-RU" sz="2000" b="1" i="1" dirty="0" err="1"/>
              <a:t>Епифанием</a:t>
            </a:r>
            <a:r>
              <a:rPr lang="ru-RU" sz="2000" b="1" i="1" dirty="0"/>
              <a:t>» (факсимильное издание). Издательство Свято-Троицкой Сергиевой Лавры. Удостоено главного приза конкурса «Просвещение через книгу – 2011».</a:t>
            </a:r>
          </a:p>
        </p:txBody>
      </p:sp>
    </p:spTree>
    <p:extLst>
      <p:ext uri="{BB962C8B-B14F-4D97-AF65-F5344CB8AC3E}">
        <p14:creationId xmlns:p14="http://schemas.microsoft.com/office/powerpoint/2010/main" val="21519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15208" y="5949280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В презентации использованы книги из фонда библиотеки Издательского Совета Русской Православной Церкви.</a:t>
            </a:r>
          </a:p>
        </p:txBody>
      </p:sp>
    </p:spTree>
    <p:extLst>
      <p:ext uri="{BB962C8B-B14F-4D97-AF65-F5344CB8AC3E}">
        <p14:creationId xmlns:p14="http://schemas.microsoft.com/office/powerpoint/2010/main" val="63818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5517232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Древняя </a:t>
            </a:r>
            <a:r>
              <a:rPr lang="ru-RU" dirty="0">
                <a:effectLst/>
              </a:rPr>
              <a:t>рукописная </a:t>
            </a:r>
            <a:r>
              <a:rPr lang="ru-RU" dirty="0" smtClean="0">
                <a:effectLst/>
              </a:rPr>
              <a:t>книга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1027" name="Picture 3" descr="C:\Users\Дмитрий\Desktop\СЪЁМКА КНИГ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851525"/>
            <a:ext cx="60531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56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0" name="Picture 2" descr="C:\Users\Дмитрий\Desktop\СЪЁМКА КНИГ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8614"/>
            <a:ext cx="8748464" cy="627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5621381"/>
            <a:ext cx="76328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effectLst/>
                <a:latin typeface="Times New Roman"/>
                <a:ea typeface="Calibri"/>
                <a:cs typeface="Times New Roman"/>
              </a:rPr>
              <a:t>Фронтиспис  – рисунок или портрет, помещаемые перед титульным листом книги или на её первой странице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694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митрий\Desktop\СЪЁМКА КНИГ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4" y="365154"/>
            <a:ext cx="8802333" cy="637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60864" y="6274503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</a:t>
            </a:r>
            <a:r>
              <a:rPr lang="ru-RU" sz="2400" b="1" dirty="0" smtClean="0"/>
              <a:t>Древняя </a:t>
            </a:r>
            <a:r>
              <a:rPr lang="ru-RU" sz="2400" b="1" dirty="0"/>
              <a:t>рукописная книга</a:t>
            </a:r>
          </a:p>
        </p:txBody>
      </p:sp>
    </p:spTree>
    <p:extLst>
      <p:ext uri="{BB962C8B-B14F-4D97-AF65-F5344CB8AC3E}">
        <p14:creationId xmlns:p14="http://schemas.microsoft.com/office/powerpoint/2010/main" val="313705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Дмитрий\Desktop\СЪЁМКА КНИГ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3308"/>
            <a:ext cx="8712968" cy="640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6237312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 </a:t>
            </a:r>
            <a:r>
              <a:rPr lang="ru-RU" b="1" i="1" dirty="0"/>
              <a:t>Древняя рукописная книга</a:t>
            </a:r>
          </a:p>
        </p:txBody>
      </p:sp>
    </p:spTree>
    <p:extLst>
      <p:ext uri="{BB962C8B-B14F-4D97-AF65-F5344CB8AC3E}">
        <p14:creationId xmlns:p14="http://schemas.microsoft.com/office/powerpoint/2010/main" val="29950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Дмитрий\Desktop\СЪЁМКА КНИГ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8348"/>
            <a:ext cx="8748464" cy="668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6334780"/>
            <a:ext cx="4529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sz="2800" dirty="0"/>
              <a:t>Древняя рукописная книга</a:t>
            </a:r>
          </a:p>
        </p:txBody>
      </p:sp>
    </p:spTree>
    <p:extLst>
      <p:ext uri="{BB962C8B-B14F-4D97-AF65-F5344CB8AC3E}">
        <p14:creationId xmlns:p14="http://schemas.microsoft.com/office/powerpoint/2010/main" val="69688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484784"/>
            <a:ext cx="8229600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Дмитрий\Desktop\СЪЁМКА КНИГ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12968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6426330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dirty="0"/>
              <a:t>Древняя рукописная книга</a:t>
            </a:r>
          </a:p>
        </p:txBody>
      </p:sp>
    </p:spTree>
    <p:extLst>
      <p:ext uri="{BB962C8B-B14F-4D97-AF65-F5344CB8AC3E}">
        <p14:creationId xmlns:p14="http://schemas.microsoft.com/office/powerpoint/2010/main" val="17812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Дмитрий\Desktop\СЪЁМКА КНИГ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9642"/>
            <a:ext cx="8104865" cy="670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6376349"/>
            <a:ext cx="2671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Печатная </a:t>
            </a:r>
            <a:r>
              <a:rPr lang="ru-RU" sz="2800" dirty="0"/>
              <a:t>книга</a:t>
            </a:r>
          </a:p>
        </p:txBody>
      </p:sp>
    </p:spTree>
    <p:extLst>
      <p:ext uri="{BB962C8B-B14F-4D97-AF65-F5344CB8AC3E}">
        <p14:creationId xmlns:p14="http://schemas.microsoft.com/office/powerpoint/2010/main" val="11830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Дмитрий\Desktop\СЪЁМКА КНИГ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7" y="0"/>
            <a:ext cx="8320893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6300028"/>
            <a:ext cx="2319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Печатная </a:t>
            </a:r>
            <a:r>
              <a:rPr lang="ru-RU" sz="2400" b="1" dirty="0"/>
              <a:t>книга</a:t>
            </a:r>
          </a:p>
        </p:txBody>
      </p:sp>
    </p:spTree>
    <p:extLst>
      <p:ext uri="{BB962C8B-B14F-4D97-AF65-F5344CB8AC3E}">
        <p14:creationId xmlns:p14="http://schemas.microsoft.com/office/powerpoint/2010/main" val="569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96</TotalTime>
  <Words>145</Words>
  <Application>Microsoft Office PowerPoint</Application>
  <PresentationFormat>Экран (4:3)</PresentationFormat>
  <Paragraphs>28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Бумажная</vt:lpstr>
      <vt:lpstr>День православной книги  в школе  (наглядный материал) </vt:lpstr>
      <vt:lpstr>                  Древняя рукописная книга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православной книги  в школе  (наглядный материал)</dc:title>
  <dc:creator>Дмитрий</dc:creator>
  <cp:lastModifiedBy>user</cp:lastModifiedBy>
  <cp:revision>12</cp:revision>
  <dcterms:created xsi:type="dcterms:W3CDTF">2012-04-05T16:08:33Z</dcterms:created>
  <dcterms:modified xsi:type="dcterms:W3CDTF">2012-04-06T06:22:52Z</dcterms:modified>
</cp:coreProperties>
</file>