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64" r:id="rId4"/>
    <p:sldId id="265" r:id="rId5"/>
    <p:sldId id="266" r:id="rId6"/>
    <p:sldId id="267" r:id="rId7"/>
    <p:sldId id="281" r:id="rId8"/>
    <p:sldId id="268" r:id="rId9"/>
    <p:sldId id="269" r:id="rId10"/>
    <p:sldId id="270" r:id="rId11"/>
    <p:sldId id="271" r:id="rId12"/>
    <p:sldId id="272" r:id="rId13"/>
    <p:sldId id="273" r:id="rId14"/>
    <p:sldId id="284" r:id="rId15"/>
    <p:sldId id="274" r:id="rId16"/>
    <p:sldId id="275" r:id="rId17"/>
    <p:sldId id="282" r:id="rId18"/>
    <p:sldId id="276" r:id="rId19"/>
    <p:sldId id="277" r:id="rId20"/>
    <p:sldId id="278" r:id="rId21"/>
    <p:sldId id="279" r:id="rId22"/>
    <p:sldId id="283" r:id="rId23"/>
    <p:sldId id="280" r:id="rId24"/>
    <p:sldId id="285" r:id="rId25"/>
    <p:sldId id="25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77" autoAdjust="0"/>
    <p:restoredTop sz="94640" autoAdjust="0"/>
  </p:normalViewPr>
  <p:slideViewPr>
    <p:cSldViewPr>
      <p:cViewPr>
        <p:scale>
          <a:sx n="70" d="100"/>
          <a:sy n="70" d="100"/>
        </p:scale>
        <p:origin x="-33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B6802-822C-4FD5-9B0E-FB1CA64BA2C8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567D79-81F0-45D1-B316-DE0465FD3502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Песнь</a:t>
          </a:r>
          <a:endParaRPr lang="ru-RU" sz="2000" baseline="0" dirty="0">
            <a:latin typeface="+mn-lt"/>
          </a:endParaRPr>
        </a:p>
      </dgm:t>
    </dgm:pt>
    <dgm:pt modelId="{CF153035-F811-430D-A343-C54F9D981398}" type="parTrans" cxnId="{4B88CBC8-5940-41AE-B9DC-278F90DD7958}">
      <dgm:prSet/>
      <dgm:spPr/>
      <dgm:t>
        <a:bodyPr/>
        <a:lstStyle/>
        <a:p>
          <a:endParaRPr lang="ru-RU"/>
        </a:p>
      </dgm:t>
    </dgm:pt>
    <dgm:pt modelId="{65D68338-6264-4959-A3A7-78F3FD83DD49}" type="sibTrans" cxnId="{4B88CBC8-5940-41AE-B9DC-278F90DD7958}">
      <dgm:prSet/>
      <dgm:spPr/>
      <dgm:t>
        <a:bodyPr/>
        <a:lstStyle/>
        <a:p>
          <a:endParaRPr lang="ru-RU"/>
        </a:p>
      </dgm:t>
    </dgm:pt>
    <dgm:pt modelId="{18E6951E-1F48-4F56-891D-5756D20A4FF5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Молитва</a:t>
          </a:r>
          <a:endParaRPr lang="ru-RU" sz="2000" baseline="0" dirty="0">
            <a:latin typeface="+mn-lt"/>
          </a:endParaRPr>
        </a:p>
      </dgm:t>
    </dgm:pt>
    <dgm:pt modelId="{E8F42425-F4E0-4E77-8B30-AB1532C5B90F}" type="parTrans" cxnId="{779D5D62-BE99-4A18-A105-5F31C96A1B27}">
      <dgm:prSet/>
      <dgm:spPr/>
      <dgm:t>
        <a:bodyPr/>
        <a:lstStyle/>
        <a:p>
          <a:endParaRPr lang="ru-RU"/>
        </a:p>
      </dgm:t>
    </dgm:pt>
    <dgm:pt modelId="{00833809-8599-431B-A662-FBEAA7FCC48D}" type="sibTrans" cxnId="{779D5D62-BE99-4A18-A105-5F31C96A1B27}">
      <dgm:prSet/>
      <dgm:spPr/>
      <dgm:t>
        <a:bodyPr/>
        <a:lstStyle/>
        <a:p>
          <a:endParaRPr lang="ru-RU"/>
        </a:p>
      </dgm:t>
    </dgm:pt>
    <dgm:pt modelId="{D0EAE695-4DDE-4525-8D8B-63EBF0C93D57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  <a:cs typeface="Calibri" pitchFamily="34" charset="0"/>
            </a:rPr>
            <a:t>Плач</a:t>
          </a:r>
          <a:endParaRPr lang="ru-RU" sz="2000" baseline="0" dirty="0">
            <a:latin typeface="+mn-lt"/>
            <a:cs typeface="Calibri" pitchFamily="34" charset="0"/>
          </a:endParaRPr>
        </a:p>
      </dgm:t>
    </dgm:pt>
    <dgm:pt modelId="{46A408F8-B193-4624-8865-55F66A1D671E}" type="parTrans" cxnId="{2D62B950-D115-438F-A076-90C8B09893F4}">
      <dgm:prSet/>
      <dgm:spPr/>
      <dgm:t>
        <a:bodyPr/>
        <a:lstStyle/>
        <a:p>
          <a:endParaRPr lang="ru-RU"/>
        </a:p>
      </dgm:t>
    </dgm:pt>
    <dgm:pt modelId="{6D618B16-B4E4-4905-AB38-4A3F5BF3D465}" type="sibTrans" cxnId="{2D62B950-D115-438F-A076-90C8B09893F4}">
      <dgm:prSet/>
      <dgm:spPr/>
      <dgm:t>
        <a:bodyPr/>
        <a:lstStyle/>
        <a:p>
          <a:endParaRPr lang="ru-RU"/>
        </a:p>
      </dgm:t>
    </dgm:pt>
    <dgm:pt modelId="{068426E2-B718-48F4-8B55-57129F48CF95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Притча</a:t>
          </a:r>
          <a:endParaRPr lang="ru-RU" sz="2000" baseline="0" dirty="0">
            <a:latin typeface="+mn-lt"/>
          </a:endParaRPr>
        </a:p>
      </dgm:t>
    </dgm:pt>
    <dgm:pt modelId="{E15E3430-19D3-4B96-9D60-C145881B6101}" type="parTrans" cxnId="{94DBF86F-5B40-42C5-8A88-1D2487D40B33}">
      <dgm:prSet/>
      <dgm:spPr/>
      <dgm:t>
        <a:bodyPr/>
        <a:lstStyle/>
        <a:p>
          <a:endParaRPr lang="ru-RU"/>
        </a:p>
      </dgm:t>
    </dgm:pt>
    <dgm:pt modelId="{2769C4FB-7957-4AF8-BCD4-A8F50BFF1A27}" type="sibTrans" cxnId="{94DBF86F-5B40-42C5-8A88-1D2487D40B33}">
      <dgm:prSet/>
      <dgm:spPr/>
      <dgm:t>
        <a:bodyPr/>
        <a:lstStyle/>
        <a:p>
          <a:endParaRPr lang="ru-RU"/>
        </a:p>
      </dgm:t>
    </dgm:pt>
    <dgm:pt modelId="{7D500EBE-13DF-4237-AB2F-F08E3F4C24F8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Видение</a:t>
          </a:r>
          <a:endParaRPr lang="ru-RU" sz="2000" baseline="0" dirty="0">
            <a:latin typeface="+mn-lt"/>
          </a:endParaRPr>
        </a:p>
      </dgm:t>
    </dgm:pt>
    <dgm:pt modelId="{41B2328D-EF1D-40AC-BEF8-8942D624A6D3}" type="parTrans" cxnId="{C5F31917-117C-48C4-B22B-E24CC0BBDC3F}">
      <dgm:prSet/>
      <dgm:spPr/>
      <dgm:t>
        <a:bodyPr/>
        <a:lstStyle/>
        <a:p>
          <a:endParaRPr lang="ru-RU"/>
        </a:p>
      </dgm:t>
    </dgm:pt>
    <dgm:pt modelId="{8E4FB931-FC98-4DF4-8AD6-73097DFADC20}" type="sibTrans" cxnId="{C5F31917-117C-48C4-B22B-E24CC0BBDC3F}">
      <dgm:prSet/>
      <dgm:spPr/>
      <dgm:t>
        <a:bodyPr/>
        <a:lstStyle/>
        <a:p>
          <a:endParaRPr lang="ru-RU"/>
        </a:p>
      </dgm:t>
    </dgm:pt>
    <dgm:pt modelId="{740D0286-C0ED-4680-8DF1-30A080DB4260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Поучение</a:t>
          </a:r>
          <a:endParaRPr lang="ru-RU" sz="2000" baseline="0" dirty="0">
            <a:latin typeface="+mn-lt"/>
          </a:endParaRPr>
        </a:p>
      </dgm:t>
    </dgm:pt>
    <dgm:pt modelId="{609AA9D8-6CED-46B3-A012-32D4DF5D323F}" type="parTrans" cxnId="{9B003BB2-AA97-40D0-9F55-CCC33D8C94BE}">
      <dgm:prSet/>
      <dgm:spPr/>
      <dgm:t>
        <a:bodyPr/>
        <a:lstStyle/>
        <a:p>
          <a:endParaRPr lang="ru-RU"/>
        </a:p>
      </dgm:t>
    </dgm:pt>
    <dgm:pt modelId="{326B3193-AF46-43A2-AC4D-85E6FA8C801E}" type="sibTrans" cxnId="{9B003BB2-AA97-40D0-9F55-CCC33D8C94BE}">
      <dgm:prSet/>
      <dgm:spPr/>
      <dgm:t>
        <a:bodyPr/>
        <a:lstStyle/>
        <a:p>
          <a:endParaRPr lang="ru-RU"/>
        </a:p>
      </dgm:t>
    </dgm:pt>
    <dgm:pt modelId="{C9080987-1DBD-4C3C-B61A-DA836B19A20D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Хроника</a:t>
          </a:r>
          <a:endParaRPr lang="ru-RU" sz="2000" baseline="0" dirty="0">
            <a:latin typeface="+mn-lt"/>
          </a:endParaRPr>
        </a:p>
      </dgm:t>
    </dgm:pt>
    <dgm:pt modelId="{C2E5F3CF-276F-44CF-82D2-93878B284009}" type="parTrans" cxnId="{06C82FD3-7D82-4561-A3A2-E1E6C28B47C5}">
      <dgm:prSet/>
      <dgm:spPr/>
      <dgm:t>
        <a:bodyPr/>
        <a:lstStyle/>
        <a:p>
          <a:endParaRPr lang="ru-RU"/>
        </a:p>
      </dgm:t>
    </dgm:pt>
    <dgm:pt modelId="{602023E2-EE7B-42B5-A217-2D6EDBD1C5EE}" type="sibTrans" cxnId="{06C82FD3-7D82-4561-A3A2-E1E6C28B47C5}">
      <dgm:prSet/>
      <dgm:spPr/>
      <dgm:t>
        <a:bodyPr/>
        <a:lstStyle/>
        <a:p>
          <a:endParaRPr lang="ru-RU"/>
        </a:p>
      </dgm:t>
    </dgm:pt>
    <dgm:pt modelId="{9C401A5E-BB24-4C04-B40B-5B40E75A64E2}">
      <dgm:prSet custT="1"/>
      <dgm:spPr/>
      <dgm:t>
        <a:bodyPr/>
        <a:lstStyle/>
        <a:p>
          <a:pPr rtl="0"/>
          <a:r>
            <a:rPr lang="ru-RU" sz="2000" baseline="0" dirty="0" smtClean="0">
              <a:latin typeface="+mn-lt"/>
            </a:rPr>
            <a:t>Слово</a:t>
          </a:r>
          <a:endParaRPr lang="ru-RU" sz="2000" baseline="0" dirty="0">
            <a:latin typeface="+mn-lt"/>
          </a:endParaRPr>
        </a:p>
      </dgm:t>
    </dgm:pt>
    <dgm:pt modelId="{4B1A78F9-7448-45ED-863D-3962FF2623E8}" type="parTrans" cxnId="{0552AA6A-141E-46F6-B7EC-5EB35F0336F4}">
      <dgm:prSet/>
      <dgm:spPr/>
      <dgm:t>
        <a:bodyPr/>
        <a:lstStyle/>
        <a:p>
          <a:endParaRPr lang="ru-RU"/>
        </a:p>
      </dgm:t>
    </dgm:pt>
    <dgm:pt modelId="{718FCF89-406C-4650-937C-1047376A75E7}" type="sibTrans" cxnId="{0552AA6A-141E-46F6-B7EC-5EB35F0336F4}">
      <dgm:prSet/>
      <dgm:spPr/>
      <dgm:t>
        <a:bodyPr/>
        <a:lstStyle/>
        <a:p>
          <a:endParaRPr lang="ru-RU"/>
        </a:p>
      </dgm:t>
    </dgm:pt>
    <dgm:pt modelId="{F256E501-4DFE-4CFF-BD72-75BEBEA61FB4}">
      <dgm:prSet custT="1"/>
      <dgm:spPr/>
      <dgm:t>
        <a:bodyPr/>
        <a:lstStyle/>
        <a:p>
          <a:pPr rtl="0"/>
          <a:endParaRPr kumimoji="0" lang="ru-RU" sz="3200" b="1" kern="1200" cap="none" baseline="0" dirty="0">
            <a:ln w="6350">
              <a:noFill/>
            </a:ln>
            <a:gradFill>
              <a:gsLst>
                <a:gs pos="0">
                  <a:schemeClr val="accent1">
                    <a:tint val="73000"/>
                    <a:satMod val="145000"/>
                  </a:schemeClr>
                </a:gs>
                <a:gs pos="73000">
                  <a:schemeClr val="accent1">
                    <a:tint val="73000"/>
                    <a:satMod val="145000"/>
                  </a:schemeClr>
                </a:gs>
                <a:gs pos="100000">
                  <a:schemeClr val="accent1">
                    <a:tint val="83000"/>
                    <a:satMod val="143000"/>
                  </a:schemeClr>
                </a:gs>
              </a:gsLst>
              <a:lin ang="4800000" scaled="1"/>
            </a:gradFill>
            <a:effectLst>
              <a:outerShdw blurRad="114300" dist="101600" dir="2700000" algn="tl" rotWithShape="0">
                <a:srgbClr val="000000">
                  <a:alpha val="40000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07D1AC21-D0D8-4C7C-B978-46F50CCC2024}" type="parTrans" cxnId="{31468535-B274-40CB-87F1-BCB3AE18BA31}">
      <dgm:prSet/>
      <dgm:spPr/>
      <dgm:t>
        <a:bodyPr/>
        <a:lstStyle/>
        <a:p>
          <a:endParaRPr lang="en-US"/>
        </a:p>
      </dgm:t>
    </dgm:pt>
    <dgm:pt modelId="{DFA74A0A-478B-496C-8059-18673E519F18}" type="sibTrans" cxnId="{31468535-B274-40CB-87F1-BCB3AE18BA31}">
      <dgm:prSet/>
      <dgm:spPr/>
      <dgm:t>
        <a:bodyPr/>
        <a:lstStyle/>
        <a:p>
          <a:endParaRPr lang="en-US"/>
        </a:p>
      </dgm:t>
    </dgm:pt>
    <dgm:pt modelId="{4431F4F9-5B23-4805-992A-BDE42C26FBD3}" type="pres">
      <dgm:prSet presAssocID="{5CFB6802-822C-4FD5-9B0E-FB1CA64BA2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C9CE0-91CB-46F4-BA45-18016FF3F1C2}" type="pres">
      <dgm:prSet presAssocID="{F256E501-4DFE-4CFF-BD72-75BEBEA61FB4}" presName="centerShape" presStyleLbl="node0" presStyleIdx="0" presStyleCnt="1" custScaleX="177156" custScaleY="177156" custLinFactNeighborX="1029" custLinFactNeighborY="-7127"/>
      <dgm:spPr/>
      <dgm:t>
        <a:bodyPr/>
        <a:lstStyle/>
        <a:p>
          <a:endParaRPr lang="en-US"/>
        </a:p>
      </dgm:t>
    </dgm:pt>
    <dgm:pt modelId="{04769C06-F28E-40E3-B8CF-EAF8249B36D6}" type="pres">
      <dgm:prSet presAssocID="{E8F42425-F4E0-4E77-8B30-AB1532C5B90F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F0099850-5A80-4B80-9C37-33BE1C15027A}" type="pres">
      <dgm:prSet presAssocID="{18E6951E-1F48-4F56-891D-5756D20A4FF5}" presName="node" presStyleLbl="node1" presStyleIdx="0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57A84-CCE1-4362-9E33-CD1BC75522EC}" type="pres">
      <dgm:prSet presAssocID="{CF153035-F811-430D-A343-C54F9D981398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2B012A5B-E5DA-4BEE-AD2B-38C853411315}" type="pres">
      <dgm:prSet presAssocID="{F5567D79-81F0-45D1-B316-DE0465FD3502}" presName="node" presStyleLbl="node1" presStyleIdx="1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29266-D029-413B-9ACA-8717873368DC}" type="pres">
      <dgm:prSet presAssocID="{46A408F8-B193-4624-8865-55F66A1D671E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9C119606-F2C1-4ABA-8F6E-CE262A87B5DE}" type="pres">
      <dgm:prSet presAssocID="{D0EAE695-4DDE-4525-8D8B-63EBF0C93D57}" presName="node" presStyleLbl="node1" presStyleIdx="2" presStyleCnt="8" custScaleX="110000" custScaleY="110000" custRadScaleRad="106919" custRadScaleInc="-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285E2-0C74-41F8-8ED1-2E693B08A18D}" type="pres">
      <dgm:prSet presAssocID="{E15E3430-19D3-4B96-9D60-C145881B6101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68DDC38E-BC05-46B1-AC6C-3CA5175697B3}" type="pres">
      <dgm:prSet presAssocID="{068426E2-B718-48F4-8B55-57129F48CF95}" presName="node" presStyleLbl="node1" presStyleIdx="3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6B04F-F777-49FF-AA26-CEAB8105DDFE}" type="pres">
      <dgm:prSet presAssocID="{41B2328D-EF1D-40AC-BEF8-8942D624A6D3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54039A96-F239-43F2-A620-09E6F6D377E3}" type="pres">
      <dgm:prSet presAssocID="{7D500EBE-13DF-4237-AB2F-F08E3F4C24F8}" presName="node" presStyleLbl="node1" presStyleIdx="4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35E5A-CF46-49A3-9B0C-E978327B66A4}" type="pres">
      <dgm:prSet presAssocID="{609AA9D8-6CED-46B3-A012-32D4DF5D323F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52FAAC6B-07C0-46F7-ABB8-67D50A0A1EA5}" type="pres">
      <dgm:prSet presAssocID="{740D0286-C0ED-4680-8DF1-30A080DB4260}" presName="node" presStyleLbl="node1" presStyleIdx="5" presStyleCnt="8" custScaleX="110000" custScaleY="110000" custRadScaleRad="107520" custRadScaleInc="1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326D-F599-4768-BE5E-9CAB6BA414AF}" type="pres">
      <dgm:prSet presAssocID="{C2E5F3CF-276F-44CF-82D2-93878B284009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A4808149-15F9-43EE-BB29-42F740F6B677}" type="pres">
      <dgm:prSet presAssocID="{C9080987-1DBD-4C3C-B61A-DA836B19A20D}" presName="node" presStyleLbl="node1" presStyleIdx="6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C67F8-53E6-4251-AD88-45932E099B86}" type="pres">
      <dgm:prSet presAssocID="{4B1A78F9-7448-45ED-863D-3962FF2623E8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52E5FA63-8D4F-4F1B-9E8E-171C739726CB}" type="pres">
      <dgm:prSet presAssocID="{9C401A5E-BB24-4C04-B40B-5B40E75A64E2}" presName="node" presStyleLbl="node1" presStyleIdx="7" presStyleCnt="8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AA6A-141E-46F6-B7EC-5EB35F0336F4}" srcId="{F256E501-4DFE-4CFF-BD72-75BEBEA61FB4}" destId="{9C401A5E-BB24-4C04-B40B-5B40E75A64E2}" srcOrd="7" destOrd="0" parTransId="{4B1A78F9-7448-45ED-863D-3962FF2623E8}" sibTransId="{718FCF89-406C-4650-937C-1047376A75E7}"/>
    <dgm:cxn modelId="{511DDD20-235D-4774-8317-9FF66A5A9348}" type="presOf" srcId="{7D500EBE-13DF-4237-AB2F-F08E3F4C24F8}" destId="{54039A96-F239-43F2-A620-09E6F6D377E3}" srcOrd="0" destOrd="0" presId="urn:microsoft.com/office/officeart/2005/8/layout/radial4"/>
    <dgm:cxn modelId="{94DBF86F-5B40-42C5-8A88-1D2487D40B33}" srcId="{F256E501-4DFE-4CFF-BD72-75BEBEA61FB4}" destId="{068426E2-B718-48F4-8B55-57129F48CF95}" srcOrd="3" destOrd="0" parTransId="{E15E3430-19D3-4B96-9D60-C145881B6101}" sibTransId="{2769C4FB-7957-4AF8-BCD4-A8F50BFF1A27}"/>
    <dgm:cxn modelId="{1C121225-A610-4B47-AB4C-84B997899FB2}" type="presOf" srcId="{D0EAE695-4DDE-4525-8D8B-63EBF0C93D57}" destId="{9C119606-F2C1-4ABA-8F6E-CE262A87B5DE}" srcOrd="0" destOrd="0" presId="urn:microsoft.com/office/officeart/2005/8/layout/radial4"/>
    <dgm:cxn modelId="{D5BEBF02-314A-4DEB-8798-FBFC16FA2B7F}" type="presOf" srcId="{F5567D79-81F0-45D1-B316-DE0465FD3502}" destId="{2B012A5B-E5DA-4BEE-AD2B-38C853411315}" srcOrd="0" destOrd="0" presId="urn:microsoft.com/office/officeart/2005/8/layout/radial4"/>
    <dgm:cxn modelId="{980A94DD-6F3A-4A8C-86A2-1835F9DA29E1}" type="presOf" srcId="{C9080987-1DBD-4C3C-B61A-DA836B19A20D}" destId="{A4808149-15F9-43EE-BB29-42F740F6B677}" srcOrd="0" destOrd="0" presId="urn:microsoft.com/office/officeart/2005/8/layout/radial4"/>
    <dgm:cxn modelId="{C86DB2C8-0A1C-4277-AD08-8C264BDDE0F3}" type="presOf" srcId="{F256E501-4DFE-4CFF-BD72-75BEBEA61FB4}" destId="{F72C9CE0-91CB-46F4-BA45-18016FF3F1C2}" srcOrd="0" destOrd="0" presId="urn:microsoft.com/office/officeart/2005/8/layout/radial4"/>
    <dgm:cxn modelId="{9B003BB2-AA97-40D0-9F55-CCC33D8C94BE}" srcId="{F256E501-4DFE-4CFF-BD72-75BEBEA61FB4}" destId="{740D0286-C0ED-4680-8DF1-30A080DB4260}" srcOrd="5" destOrd="0" parTransId="{609AA9D8-6CED-46B3-A012-32D4DF5D323F}" sibTransId="{326B3193-AF46-43A2-AC4D-85E6FA8C801E}"/>
    <dgm:cxn modelId="{33638D13-84AE-49EF-BF0E-FF753C3A17C4}" type="presOf" srcId="{5CFB6802-822C-4FD5-9B0E-FB1CA64BA2C8}" destId="{4431F4F9-5B23-4805-992A-BDE42C26FBD3}" srcOrd="0" destOrd="0" presId="urn:microsoft.com/office/officeart/2005/8/layout/radial4"/>
    <dgm:cxn modelId="{86104087-AC45-45F7-80F3-96FD57A06988}" type="presOf" srcId="{4B1A78F9-7448-45ED-863D-3962FF2623E8}" destId="{E5FC67F8-53E6-4251-AD88-45932E099B86}" srcOrd="0" destOrd="0" presId="urn:microsoft.com/office/officeart/2005/8/layout/radial4"/>
    <dgm:cxn modelId="{C5F31917-117C-48C4-B22B-E24CC0BBDC3F}" srcId="{F256E501-4DFE-4CFF-BD72-75BEBEA61FB4}" destId="{7D500EBE-13DF-4237-AB2F-F08E3F4C24F8}" srcOrd="4" destOrd="0" parTransId="{41B2328D-EF1D-40AC-BEF8-8942D624A6D3}" sibTransId="{8E4FB931-FC98-4DF4-8AD6-73097DFADC20}"/>
    <dgm:cxn modelId="{44C8C42C-64FD-4E71-835B-1CFA0446D612}" type="presOf" srcId="{E15E3430-19D3-4B96-9D60-C145881B6101}" destId="{A30285E2-0C74-41F8-8ED1-2E693B08A18D}" srcOrd="0" destOrd="0" presId="urn:microsoft.com/office/officeart/2005/8/layout/radial4"/>
    <dgm:cxn modelId="{FCC7CF80-C1EB-4AA7-8144-6FE38AF41159}" type="presOf" srcId="{41B2328D-EF1D-40AC-BEF8-8942D624A6D3}" destId="{D6A6B04F-F777-49FF-AA26-CEAB8105DDFE}" srcOrd="0" destOrd="0" presId="urn:microsoft.com/office/officeart/2005/8/layout/radial4"/>
    <dgm:cxn modelId="{4B88CBC8-5940-41AE-B9DC-278F90DD7958}" srcId="{F256E501-4DFE-4CFF-BD72-75BEBEA61FB4}" destId="{F5567D79-81F0-45D1-B316-DE0465FD3502}" srcOrd="1" destOrd="0" parTransId="{CF153035-F811-430D-A343-C54F9D981398}" sibTransId="{65D68338-6264-4959-A3A7-78F3FD83DD49}"/>
    <dgm:cxn modelId="{779D5D62-BE99-4A18-A105-5F31C96A1B27}" srcId="{F256E501-4DFE-4CFF-BD72-75BEBEA61FB4}" destId="{18E6951E-1F48-4F56-891D-5756D20A4FF5}" srcOrd="0" destOrd="0" parTransId="{E8F42425-F4E0-4E77-8B30-AB1532C5B90F}" sibTransId="{00833809-8599-431B-A662-FBEAA7FCC48D}"/>
    <dgm:cxn modelId="{7E3F470F-4D91-4F83-A6EA-C19361958AF2}" type="presOf" srcId="{740D0286-C0ED-4680-8DF1-30A080DB4260}" destId="{52FAAC6B-07C0-46F7-ABB8-67D50A0A1EA5}" srcOrd="0" destOrd="0" presId="urn:microsoft.com/office/officeart/2005/8/layout/radial4"/>
    <dgm:cxn modelId="{8C894900-EDA6-44C2-9D93-BAD91E520F08}" type="presOf" srcId="{18E6951E-1F48-4F56-891D-5756D20A4FF5}" destId="{F0099850-5A80-4B80-9C37-33BE1C15027A}" srcOrd="0" destOrd="0" presId="urn:microsoft.com/office/officeart/2005/8/layout/radial4"/>
    <dgm:cxn modelId="{31468535-B274-40CB-87F1-BCB3AE18BA31}" srcId="{5CFB6802-822C-4FD5-9B0E-FB1CA64BA2C8}" destId="{F256E501-4DFE-4CFF-BD72-75BEBEA61FB4}" srcOrd="0" destOrd="0" parTransId="{07D1AC21-D0D8-4C7C-B978-46F50CCC2024}" sibTransId="{DFA74A0A-478B-496C-8059-18673E519F18}"/>
    <dgm:cxn modelId="{76FC9B59-4173-45C0-BC99-577F1ACED79B}" type="presOf" srcId="{C2E5F3CF-276F-44CF-82D2-93878B284009}" destId="{4CFB326D-F599-4768-BE5E-9CAB6BA414AF}" srcOrd="0" destOrd="0" presId="urn:microsoft.com/office/officeart/2005/8/layout/radial4"/>
    <dgm:cxn modelId="{2D62B950-D115-438F-A076-90C8B09893F4}" srcId="{F256E501-4DFE-4CFF-BD72-75BEBEA61FB4}" destId="{D0EAE695-4DDE-4525-8D8B-63EBF0C93D57}" srcOrd="2" destOrd="0" parTransId="{46A408F8-B193-4624-8865-55F66A1D671E}" sibTransId="{6D618B16-B4E4-4905-AB38-4A3F5BF3D465}"/>
    <dgm:cxn modelId="{63B2C219-4D98-4D53-A746-3A8F9E0EF93C}" type="presOf" srcId="{46A408F8-B193-4624-8865-55F66A1D671E}" destId="{9EF29266-D029-413B-9ACA-8717873368DC}" srcOrd="0" destOrd="0" presId="urn:microsoft.com/office/officeart/2005/8/layout/radial4"/>
    <dgm:cxn modelId="{06C82FD3-7D82-4561-A3A2-E1E6C28B47C5}" srcId="{F256E501-4DFE-4CFF-BD72-75BEBEA61FB4}" destId="{C9080987-1DBD-4C3C-B61A-DA836B19A20D}" srcOrd="6" destOrd="0" parTransId="{C2E5F3CF-276F-44CF-82D2-93878B284009}" sibTransId="{602023E2-EE7B-42B5-A217-2D6EDBD1C5EE}"/>
    <dgm:cxn modelId="{31665743-669F-4433-8C9E-63369A35C11D}" type="presOf" srcId="{CF153035-F811-430D-A343-C54F9D981398}" destId="{28157A84-CCE1-4362-9E33-CD1BC75522EC}" srcOrd="0" destOrd="0" presId="urn:microsoft.com/office/officeart/2005/8/layout/radial4"/>
    <dgm:cxn modelId="{6FE8D6B5-899F-4699-8E53-18F858E72094}" type="presOf" srcId="{E8F42425-F4E0-4E77-8B30-AB1532C5B90F}" destId="{04769C06-F28E-40E3-B8CF-EAF8249B36D6}" srcOrd="0" destOrd="0" presId="urn:microsoft.com/office/officeart/2005/8/layout/radial4"/>
    <dgm:cxn modelId="{74722B02-CE9F-45DC-8895-AD2FF11624DB}" type="presOf" srcId="{609AA9D8-6CED-46B3-A012-32D4DF5D323F}" destId="{A9835E5A-CF46-49A3-9B0C-E978327B66A4}" srcOrd="0" destOrd="0" presId="urn:microsoft.com/office/officeart/2005/8/layout/radial4"/>
    <dgm:cxn modelId="{DB28D125-32D8-46FE-A3E1-AF128B51570A}" type="presOf" srcId="{9C401A5E-BB24-4C04-B40B-5B40E75A64E2}" destId="{52E5FA63-8D4F-4F1B-9E8E-171C739726CB}" srcOrd="0" destOrd="0" presId="urn:microsoft.com/office/officeart/2005/8/layout/radial4"/>
    <dgm:cxn modelId="{8C65B574-9C22-401E-8D55-FAD9CB805BAF}" type="presOf" srcId="{068426E2-B718-48F4-8B55-57129F48CF95}" destId="{68DDC38E-BC05-46B1-AC6C-3CA5175697B3}" srcOrd="0" destOrd="0" presId="urn:microsoft.com/office/officeart/2005/8/layout/radial4"/>
    <dgm:cxn modelId="{5AD375DE-01C8-4180-B698-29BBDA1980D2}" type="presParOf" srcId="{4431F4F9-5B23-4805-992A-BDE42C26FBD3}" destId="{F72C9CE0-91CB-46F4-BA45-18016FF3F1C2}" srcOrd="0" destOrd="0" presId="urn:microsoft.com/office/officeart/2005/8/layout/radial4"/>
    <dgm:cxn modelId="{48947607-8340-4529-9CDC-D99FC3039FFB}" type="presParOf" srcId="{4431F4F9-5B23-4805-992A-BDE42C26FBD3}" destId="{04769C06-F28E-40E3-B8CF-EAF8249B36D6}" srcOrd="1" destOrd="0" presId="urn:microsoft.com/office/officeart/2005/8/layout/radial4"/>
    <dgm:cxn modelId="{2E25E026-71C2-4383-8C9C-3E41A96CD295}" type="presParOf" srcId="{4431F4F9-5B23-4805-992A-BDE42C26FBD3}" destId="{F0099850-5A80-4B80-9C37-33BE1C15027A}" srcOrd="2" destOrd="0" presId="urn:microsoft.com/office/officeart/2005/8/layout/radial4"/>
    <dgm:cxn modelId="{B6928BAA-B6D2-4918-8E42-16744010908B}" type="presParOf" srcId="{4431F4F9-5B23-4805-992A-BDE42C26FBD3}" destId="{28157A84-CCE1-4362-9E33-CD1BC75522EC}" srcOrd="3" destOrd="0" presId="urn:microsoft.com/office/officeart/2005/8/layout/radial4"/>
    <dgm:cxn modelId="{FE95072A-4045-4E4D-A9E1-C806A4D49F11}" type="presParOf" srcId="{4431F4F9-5B23-4805-992A-BDE42C26FBD3}" destId="{2B012A5B-E5DA-4BEE-AD2B-38C853411315}" srcOrd="4" destOrd="0" presId="urn:microsoft.com/office/officeart/2005/8/layout/radial4"/>
    <dgm:cxn modelId="{6E61C5D3-B61B-4C94-B555-04FEB0F14C1C}" type="presParOf" srcId="{4431F4F9-5B23-4805-992A-BDE42C26FBD3}" destId="{9EF29266-D029-413B-9ACA-8717873368DC}" srcOrd="5" destOrd="0" presId="urn:microsoft.com/office/officeart/2005/8/layout/radial4"/>
    <dgm:cxn modelId="{6FC4FB9A-32A8-4B61-ACA2-B853C8B98CAB}" type="presParOf" srcId="{4431F4F9-5B23-4805-992A-BDE42C26FBD3}" destId="{9C119606-F2C1-4ABA-8F6E-CE262A87B5DE}" srcOrd="6" destOrd="0" presId="urn:microsoft.com/office/officeart/2005/8/layout/radial4"/>
    <dgm:cxn modelId="{4E11796C-DE31-4963-BD8C-D905F3C92514}" type="presParOf" srcId="{4431F4F9-5B23-4805-992A-BDE42C26FBD3}" destId="{A30285E2-0C74-41F8-8ED1-2E693B08A18D}" srcOrd="7" destOrd="0" presId="urn:microsoft.com/office/officeart/2005/8/layout/radial4"/>
    <dgm:cxn modelId="{7136D93A-5464-47B3-A2DC-DFDBCCC1611F}" type="presParOf" srcId="{4431F4F9-5B23-4805-992A-BDE42C26FBD3}" destId="{68DDC38E-BC05-46B1-AC6C-3CA5175697B3}" srcOrd="8" destOrd="0" presId="urn:microsoft.com/office/officeart/2005/8/layout/radial4"/>
    <dgm:cxn modelId="{7359620A-B436-4F4E-B85E-261CAD13B99C}" type="presParOf" srcId="{4431F4F9-5B23-4805-992A-BDE42C26FBD3}" destId="{D6A6B04F-F777-49FF-AA26-CEAB8105DDFE}" srcOrd="9" destOrd="0" presId="urn:microsoft.com/office/officeart/2005/8/layout/radial4"/>
    <dgm:cxn modelId="{E4614537-A868-4552-B20C-F2D49AE9C0D8}" type="presParOf" srcId="{4431F4F9-5B23-4805-992A-BDE42C26FBD3}" destId="{54039A96-F239-43F2-A620-09E6F6D377E3}" srcOrd="10" destOrd="0" presId="urn:microsoft.com/office/officeart/2005/8/layout/radial4"/>
    <dgm:cxn modelId="{4B3C2804-D7EC-4245-BBC3-1A61A8627376}" type="presParOf" srcId="{4431F4F9-5B23-4805-992A-BDE42C26FBD3}" destId="{A9835E5A-CF46-49A3-9B0C-E978327B66A4}" srcOrd="11" destOrd="0" presId="urn:microsoft.com/office/officeart/2005/8/layout/radial4"/>
    <dgm:cxn modelId="{3F4E2BEA-7435-4C56-8585-25A93A35F7D9}" type="presParOf" srcId="{4431F4F9-5B23-4805-992A-BDE42C26FBD3}" destId="{52FAAC6B-07C0-46F7-ABB8-67D50A0A1EA5}" srcOrd="12" destOrd="0" presId="urn:microsoft.com/office/officeart/2005/8/layout/radial4"/>
    <dgm:cxn modelId="{F3860107-9029-406A-8E22-925ED6FA3EE6}" type="presParOf" srcId="{4431F4F9-5B23-4805-992A-BDE42C26FBD3}" destId="{4CFB326D-F599-4768-BE5E-9CAB6BA414AF}" srcOrd="13" destOrd="0" presId="urn:microsoft.com/office/officeart/2005/8/layout/radial4"/>
    <dgm:cxn modelId="{8C34BBAD-E2F7-4688-9C33-70DAB44579E8}" type="presParOf" srcId="{4431F4F9-5B23-4805-992A-BDE42C26FBD3}" destId="{A4808149-15F9-43EE-BB29-42F740F6B677}" srcOrd="14" destOrd="0" presId="urn:microsoft.com/office/officeart/2005/8/layout/radial4"/>
    <dgm:cxn modelId="{393DA104-D168-45D2-BF39-5319BF473F37}" type="presParOf" srcId="{4431F4F9-5B23-4805-992A-BDE42C26FBD3}" destId="{E5FC67F8-53E6-4251-AD88-45932E099B86}" srcOrd="15" destOrd="0" presId="urn:microsoft.com/office/officeart/2005/8/layout/radial4"/>
    <dgm:cxn modelId="{1FC578CB-B7D2-464E-BE14-7FFCFD6358B3}" type="presParOf" srcId="{4431F4F9-5B23-4805-992A-BDE42C26FBD3}" destId="{52E5FA63-8D4F-4F1B-9E8E-171C739726CB}" srcOrd="1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53F1-A95A-4F0F-93AC-667348170C2E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7AAA-9B82-40C6-BD21-45C194A0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7AAA-9B82-40C6-BD21-45C194A031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7AAA-9B82-40C6-BD21-45C194A031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9BF35-51EA-4DC7-837C-98A6F83D9423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207AD-CF5C-44A6-A031-E662D78670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2A3E4-D2F9-42B7-B691-1BDEF1C55582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90E28-45A5-4E1E-B08D-02FBD25DAE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09C92-6DD4-4B2C-8453-CCF6F37190CD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9CAF4-F09C-4483-B441-1B2D0B44E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BC70E-CE9E-45CB-9D53-EBDA6D991DB8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4D3B-361F-4E71-8A79-8975573A8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95DE0-59C6-47D1-93B3-BFAE870C9576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EA986D9-1F2E-4EEB-A282-54D211D10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9511D-70F8-4848-A373-59E7A8274DAB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1B478-DE3C-42A6-88B4-E8DAEBC9E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CC3A1-FE5A-4956-B327-C3C5D3721CC9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951E-5C32-4429-9486-8896419C6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DE6E7-5304-4977-B894-4A3BAA6F38CD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1F247-2B7E-4743-85E3-59F1AD14B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93C8D-8D15-4254-A011-293FE7CADACC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7CB64-F0AF-4C5B-91F9-C6208B5AAC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747D6-75EE-4B47-B173-C87C61C7DD5C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288CA-D78E-4C65-B17B-9C93BF2A7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0DAF0-B9EA-43E7-9A96-2910CD6C8FDC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B1668-B03B-46AD-812E-891DABB3F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3E7E25-0D88-4136-B042-5365DC1F3D3E}" type="datetimeFigureOut">
              <a:rPr lang="en-US" smtClean="0"/>
              <a:pPr>
                <a:defRPr/>
              </a:pPr>
              <a:t>3/9/2010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615BCB-3802-4A5F-BF2D-0EAE6242CB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7/297/47297357_blok191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8/83/Torah_and_jad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4114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Библейские мотивы в русской литературе и их влияние на формирование духовного мира учащихся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Книги пророков Иова и Исайи в русской литературе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3048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Переосмысление книги пророка Иова в русской поэзии и прозе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(М.В. Ломоносов, М. Горький, Л.Н. Андреев, </a:t>
            </a:r>
            <a:r>
              <a:rPr lang="ru-RU" sz="2400" dirty="0" err="1" smtClean="0"/>
              <a:t>Вяч.И</a:t>
            </a:r>
            <a:r>
              <a:rPr lang="ru-RU" sz="2400" dirty="0" smtClean="0"/>
              <a:t>. Иванов, И.С. Шмелев). "Призвание Исаии" Ф.Н. Глинки. Видение пророка Исайи и его роль во внутренней форме стихотворения А.С. Пушкина "Пророк". Образы пророка Исайи в стихотворениях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Д.С. Мережковского,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И.А. Бунина и др.</a:t>
            </a:r>
            <a:endParaRPr lang="en-US" sz="2400" dirty="0"/>
          </a:p>
        </p:txBody>
      </p:sp>
      <p:pic>
        <p:nvPicPr>
          <p:cNvPr id="6" name="Picture 3" descr="I:\!\Для презентации\писатели\пушкин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114800"/>
            <a:ext cx="2743200" cy="246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I:\!\Для презентации\писатели\лермонто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724400"/>
            <a:ext cx="1676400" cy="196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Администратор\Мои документы\2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092" y="1676401"/>
            <a:ext cx="258855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"Ветка Палестины". Святая земля в русской поэзии и прозе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09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"Ветка Палестины" М.Ю. Лермонтова. Цикл сонетов "Палестина" А.М. Федорова. Стихотворения "Иерусалим", "Иерихон", "Долина </a:t>
            </a:r>
            <a:r>
              <a:rPr lang="ru-RU" sz="2400" dirty="0" err="1" smtClean="0"/>
              <a:t>Иосафата</a:t>
            </a:r>
            <a:r>
              <a:rPr lang="ru-RU" sz="2400" dirty="0" smtClean="0"/>
              <a:t>", прозаические "путевые поэмы", "Тень птицы" И.А. Бунина.</a:t>
            </a:r>
            <a:endParaRPr lang="en-US" sz="2400" dirty="0"/>
          </a:p>
        </p:txBody>
      </p:sp>
      <p:pic>
        <p:nvPicPr>
          <p:cNvPr id="4" name="Picture 4" descr="Файл:Bu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307994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I:\!\Для презентации\писатели\лермонто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0"/>
            <a:ext cx="1905000" cy="223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Библейские женщины в изображении русских поэтов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"Библейские стихи" А.А. Ахматовой. Рахиль (И.А. Бунин и другие). Юдифь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(Л.А. </a:t>
            </a:r>
            <a:r>
              <a:rPr lang="ru-RU" sz="2400" dirty="0" err="1" smtClean="0"/>
              <a:t>Мей</a:t>
            </a:r>
            <a:r>
              <a:rPr lang="ru-RU" sz="2400" dirty="0" smtClean="0"/>
              <a:t>, Н.С. Гумилев,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К.Н. Бальмонт). </a:t>
            </a:r>
            <a:r>
              <a:rPr lang="ru-RU" sz="2400" dirty="0" err="1" smtClean="0"/>
              <a:t>Агарь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(Я.П. Полонский,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М.И. Цветаева). Мария Магдалина (Н.П. Огарев,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В.М. Василенко).</a:t>
            </a:r>
            <a:endParaRPr lang="en-US" sz="2400" dirty="0"/>
          </a:p>
        </p:txBody>
      </p:sp>
      <p:pic>
        <p:nvPicPr>
          <p:cNvPr id="2050" name="Picture 2" descr="C:\Documents and Settings\Администратор\Мои документы\3013974_60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105400"/>
            <a:ext cx="2320193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Администратор\Мои документы\4604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3657600" cy="489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ru-RU" dirty="0" smtClean="0"/>
              <a:t>Молитва и ее функции в произведениях русской литературы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4953000" cy="419100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Г.Р. Державин, Ф.Н. Глинка, А.С. Пушкин, В.К. Кюхельбекер, Н.М. Языков,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Д.В. Веневитинов, М.Ю. Лермонтов,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А.В. Кольцов, Е.П. </a:t>
            </a:r>
            <a:r>
              <a:rPr lang="ru-RU" sz="2400" dirty="0" err="1" smtClean="0"/>
              <a:t>Ростопчина</a:t>
            </a:r>
            <a:r>
              <a:rPr lang="ru-RU" sz="2400" dirty="0" smtClean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Н.П. Огарев, Ф.И. Тютчев, И.С. Тургенев, И.С. Никитин, А.К. Толстой, А.А. Фет,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Н.А. Некрасов, Я.П. Полонский,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Н.Ф. Щербина, Л.А. </a:t>
            </a:r>
            <a:r>
              <a:rPr lang="ru-RU" sz="2400" dirty="0" err="1" smtClean="0"/>
              <a:t>Мей</a:t>
            </a:r>
            <a:r>
              <a:rPr lang="ru-RU" sz="2400" dirty="0" smtClean="0"/>
              <a:t>, Н.М. Минский, З.Н. Гиппиус, И.А. Бунин, А.А. Ахматова, С.А. Есенин и другие. Молитва в русской прозе ХХ века: И.С. Шмелев, Б.К. Зайцев, Л.Н. Андреев, М.А. Булгаков,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М.А. Шолохов.</a:t>
            </a:r>
            <a:endParaRPr lang="en-US" sz="2400" dirty="0"/>
          </a:p>
        </p:txBody>
      </p:sp>
      <p:pic>
        <p:nvPicPr>
          <p:cNvPr id="7" name="Picture 2" descr="I:\фото\Батюшка_на_скамей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33596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524000"/>
            <a:ext cx="4114800" cy="2438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 </a:t>
            </a:r>
            <a:r>
              <a:rPr lang="ru-RU" sz="2400" dirty="0" err="1" smtClean="0"/>
              <a:t>благий</a:t>
            </a:r>
            <a:r>
              <a:rPr lang="ru-RU" sz="2400" dirty="0" smtClean="0"/>
              <a:t> и скорбный! Буди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Милостив к земле!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Скудны, нищи, жалки люди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 в добре, и в зле!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/>
              <a:t>И. Бунин</a:t>
            </a:r>
            <a:endParaRPr lang="en-US" sz="2400" i="1" dirty="0" smtClean="0"/>
          </a:p>
        </p:txBody>
      </p:sp>
      <p:pic>
        <p:nvPicPr>
          <p:cNvPr id="26626" name="Picture 2" descr="http://s04.radikal.ru/i177/0910/d5/b6082ce3ec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252412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5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Завет в русской литературе. Иоанн Креститель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2057400"/>
            <a:ext cx="48006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Новозаветная образность в мировой культуре. </a:t>
            </a:r>
            <a:r>
              <a:rPr lang="ru-RU" sz="2400" dirty="0" err="1" smtClean="0"/>
              <a:t>Пасхальность</a:t>
            </a:r>
            <a:r>
              <a:rPr lang="ru-RU" sz="2400" dirty="0" smtClean="0"/>
              <a:t> как ключевая составляющая русской культуры. Стихотворение К. </a:t>
            </a:r>
            <a:r>
              <a:rPr lang="ru-RU" sz="2400" dirty="0" err="1" smtClean="0"/>
              <a:t>Льдова</a:t>
            </a:r>
            <a:r>
              <a:rPr lang="ru-RU" sz="2400" dirty="0" smtClean="0"/>
              <a:t> "Пророк Иоанн". Иоанн Предтеча в романе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Д.С. Мережковского "Воскресшие боги</a:t>
            </a:r>
            <a:r>
              <a:rPr lang="en-US" sz="2400" dirty="0" smtClean="0"/>
              <a:t> </a:t>
            </a:r>
            <a:r>
              <a:rPr lang="ru-RU" sz="2400" dirty="0" smtClean="0"/>
              <a:t>(Леонардо да Винчи)",</a:t>
            </a:r>
            <a:r>
              <a:rPr lang="en-US" sz="2400" dirty="0" smtClean="0"/>
              <a:t> </a:t>
            </a:r>
            <a:r>
              <a:rPr lang="ru-RU" sz="2400" dirty="0" smtClean="0"/>
              <a:t> в произведениях А.М. Ремизова.</a:t>
            </a:r>
            <a:endParaRPr lang="en-US" sz="2400" dirty="0"/>
          </a:p>
        </p:txBody>
      </p:sp>
      <p:pic>
        <p:nvPicPr>
          <p:cNvPr id="5" name="Picture 6" descr="I:\фото\крещение Хрис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048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Христос в русской поэзии и прозе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3352800" cy="182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Образ Спасителя в</a:t>
            </a:r>
            <a:r>
              <a:rPr lang="en-US" sz="2400" dirty="0" smtClean="0"/>
              <a:t> </a:t>
            </a:r>
            <a:r>
              <a:rPr lang="ru-RU" sz="2400" dirty="0" smtClean="0"/>
              <a:t>русской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лирике: Г.Р. Державин,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Ф.Н. Глинка,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А.С. Пушкин,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А.К. Толстой,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В.С. Соловьев,</a:t>
            </a:r>
            <a:endParaRPr lang="en-US" sz="2400" dirty="0"/>
          </a:p>
        </p:txBody>
      </p:sp>
      <p:pic>
        <p:nvPicPr>
          <p:cNvPr id="5" name="Picture 3" descr="I:\фото\вознесени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4207615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29200" y="1371600"/>
            <a:ext cx="388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В.Я. Брюсов, И.А. Бунин</a:t>
            </a:r>
            <a:r>
              <a:rPr lang="en-US" dirty="0" smtClean="0"/>
              <a:t> </a:t>
            </a:r>
            <a:r>
              <a:rPr lang="ru-RU" dirty="0" smtClean="0"/>
              <a:t>и другие.</a:t>
            </a:r>
            <a:br>
              <a:rPr lang="ru-RU" dirty="0" smtClean="0"/>
            </a:br>
            <a:r>
              <a:rPr lang="ru-RU" dirty="0" smtClean="0"/>
              <a:t>Страсти</a:t>
            </a:r>
            <a:r>
              <a:rPr lang="en-US" dirty="0" smtClean="0"/>
              <a:t> </a:t>
            </a:r>
            <a:r>
              <a:rPr lang="ru-RU" dirty="0" smtClean="0"/>
              <a:t>Христовы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торжество Воскресения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изображении</a:t>
            </a:r>
            <a:br>
              <a:rPr lang="ru-RU" dirty="0" smtClean="0"/>
            </a:br>
            <a:r>
              <a:rPr lang="ru-RU" dirty="0" smtClean="0"/>
              <a:t>русских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поэтов и</a:t>
            </a:r>
            <a:br>
              <a:rPr lang="ru-RU" dirty="0" smtClean="0"/>
            </a:br>
            <a:r>
              <a:rPr lang="ru-RU" dirty="0" smtClean="0"/>
              <a:t>писателей</a:t>
            </a:r>
            <a:br>
              <a:rPr lang="ru-RU" dirty="0" smtClean="0"/>
            </a:br>
            <a:r>
              <a:rPr lang="ru-RU" dirty="0" smtClean="0"/>
              <a:t>(В.А. Жуковский,</a:t>
            </a:r>
            <a:br>
              <a:rPr lang="ru-RU" dirty="0" smtClean="0"/>
            </a:br>
            <a:r>
              <a:rPr lang="ru-RU" dirty="0" smtClean="0"/>
              <a:t>В.К. Кюхельбекер,</a:t>
            </a:r>
            <a:br>
              <a:rPr lang="ru-RU" dirty="0" smtClean="0"/>
            </a:br>
            <a:r>
              <a:rPr lang="ru-RU" dirty="0" smtClean="0"/>
              <a:t>А.Н. </a:t>
            </a:r>
            <a:r>
              <a:rPr lang="ru-RU" dirty="0" err="1" smtClean="0"/>
              <a:t>Апухтин</a:t>
            </a:r>
            <a:r>
              <a:rPr lang="ru-RU" dirty="0" smtClean="0"/>
              <a:t>, Ф.И. Тютчев,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510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И.А. Бунин,</a:t>
            </a:r>
            <a:br>
              <a:rPr lang="ru-RU" dirty="0" smtClean="0"/>
            </a:br>
            <a:r>
              <a:rPr lang="ru-RU" dirty="0" smtClean="0"/>
              <a:t>А.А. Ахматова,</a:t>
            </a:r>
          </a:p>
          <a:p>
            <a:pPr algn="r"/>
            <a:r>
              <a:rPr lang="ru-RU" dirty="0" smtClean="0"/>
              <a:t>Ф.М. Достоевский, </a:t>
            </a:r>
            <a:br>
              <a:rPr lang="ru-RU" dirty="0" smtClean="0"/>
            </a:br>
            <a:r>
              <a:rPr lang="ru-RU" dirty="0" smtClean="0"/>
              <a:t>И.С. Шмелев и др.).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4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600200"/>
            <a:ext cx="41148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Пускай страдальческую грудь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Волнуют страсти роковые -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Душа готова, как Мария,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 ногам Христа навек прильнуть.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ru-RU" sz="2400" i="1" dirty="0" smtClean="0"/>
              <a:t>Ф. Тютчев</a:t>
            </a:r>
            <a:endParaRPr lang="en-US" sz="2400" i="1" dirty="0" smtClean="0"/>
          </a:p>
        </p:txBody>
      </p:sp>
      <p:pic>
        <p:nvPicPr>
          <p:cNvPr id="28674" name="Picture 2" descr="http://www.belygorod.ru/img2/1000_rushud/Used7/528sandrovsk_PtTyutchevG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19087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Новозаветная притча и ее литературные образы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Традиции древнерусской притчи. Притчи – басни в литературе </a:t>
            </a:r>
            <a:r>
              <a:rPr lang="en-US" sz="2400" dirty="0" smtClean="0"/>
              <a:t>XVIII</a:t>
            </a:r>
            <a:r>
              <a:rPr lang="ru-RU" sz="2400" dirty="0" smtClean="0"/>
              <a:t> века. Притча о блудном сыне в творческом переосмыслении А.С. Пушкина ("Станционный смотритель", "Записки молодого человека", "Воспоминания в Царском Селе", 1829). Притча о блудном сыне в русской поэзии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(В.Я. Брюсов). "Лепта вдовицы" О.Н. Чуминой.  "Притча о богатом" Д.С. Мережковского.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Click="0"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 Богородицы в русской литературе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09800"/>
            <a:ext cx="4800600" cy="4114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Образ Богородицы и Рождества Христова в русской поэзии и прозе</a:t>
            </a:r>
            <a:r>
              <a:rPr lang="en-US" sz="2400" dirty="0" smtClean="0"/>
              <a:t> </a:t>
            </a:r>
            <a:r>
              <a:rPr lang="ru-RU" sz="2400" dirty="0" smtClean="0"/>
              <a:t>(В.А. Жуковский, А.К. Толстой, В.В. Вересаев, Б.Л. Пастернак и др.). Образ Богородицы во внутренней форме литературного произведения (М.Ю. Лермонтов, Ф.М. Достоевский, А.П. Чехов,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М. Горький, М.А. Булгаков).</a:t>
            </a:r>
            <a:endParaRPr lang="en-US" sz="2400" dirty="0"/>
          </a:p>
        </p:txBody>
      </p:sp>
      <p:pic>
        <p:nvPicPr>
          <p:cNvPr id="1029" name="Picture 5" descr="C:\Documents and Settings\Администратор\Мои документы\BOGORODICA DOSTOJNO JEST 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316811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4800600" cy="36576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«В начале было Слово, и Слово было у Бога, и Слово было Бог. Оно было в начале у Бога. Все чрез Него начало быть, и без Него ничто не начало быть, что начало быть. В Нем была жизнь, и жизнь была свет </a:t>
            </a:r>
            <a:r>
              <a:rPr lang="ru-RU" sz="2400" dirty="0" err="1" smtClean="0"/>
              <a:t>человеков</a:t>
            </a:r>
            <a:r>
              <a:rPr lang="ru-RU" sz="2400" dirty="0" smtClean="0"/>
              <a:t>; И свет во тьме светит, и тьма не объяла его».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/>
              <a:t>Евангелие от Иоанна</a:t>
            </a:r>
            <a:endParaRPr lang="en-US" sz="2400" i="1" dirty="0" smtClean="0"/>
          </a:p>
        </p:txBody>
      </p:sp>
      <p:pic>
        <p:nvPicPr>
          <p:cNvPr id="4" name="Picture 4" descr="http://www.sedmitza.ru/data/107/004/1235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2981325" cy="421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43000" y="1828800"/>
            <a:ext cx="41148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«Словом можно убить,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словом можно спасти,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словом можно полки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собой повести…»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Шефнер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Click="0" advTm="1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Новозаветные иконописные образы в русской литературе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Парафразирование</a:t>
            </a:r>
            <a:r>
              <a:rPr lang="ru-RU" sz="2400" dirty="0" smtClean="0"/>
              <a:t> иконописного образа Спасителя в русской литературе </a:t>
            </a:r>
            <a:r>
              <a:rPr lang="en-US" sz="2400" dirty="0" smtClean="0"/>
              <a:t>XVIII</a:t>
            </a:r>
            <a:r>
              <a:rPr lang="ru-RU" sz="2400" dirty="0" smtClean="0"/>
              <a:t> – начала </a:t>
            </a:r>
            <a:r>
              <a:rPr lang="en-US" sz="2400" dirty="0" smtClean="0"/>
              <a:t>XX</a:t>
            </a:r>
            <a:r>
              <a:rPr lang="ru-RU" sz="2400" dirty="0" smtClean="0"/>
              <a:t> веков (Г.Р. Державин,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С.С. Бобров, А.С. Пушкин, А.В. Кольцов, А.Н. </a:t>
            </a:r>
            <a:r>
              <a:rPr lang="ru-RU" sz="2400" dirty="0" err="1" smtClean="0"/>
              <a:t>Апухтин</a:t>
            </a:r>
            <a:r>
              <a:rPr lang="ru-RU" sz="2400" dirty="0" smtClean="0"/>
              <a:t>, И.А. Бунин, М.А. Волошин и др.) Литературные образы Богородицы и иконописная традиция (Л.Н. Толстой,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Ф.М. Достоевский, М.А. Волошин, И.С. Шмелев и другие). Образы архангелов, ангелов и святых на иконе и в литературном тексте (Ф.М. Достоевский, И.А. Бунин,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И.С. Шмелев и др.)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Click="0"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Апокалипсис в изображении русских поэтов и писателей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04975"/>
            <a:ext cx="5105400" cy="28194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Православная традиция комментирования Апокалипсиса.</a:t>
            </a: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/>
              <a:t>(А.С. Пушкин, Ф.М. Достоевский, Д.С. Мережковский, В.Я. Брюсов, И.А. Бунин, А. Белый, И.С. Шмелев, В. Хлебников, С.А. Есенин,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М.А. Булгаков).</a:t>
            </a:r>
            <a:endParaRPr lang="en-US" sz="2400" dirty="0"/>
          </a:p>
        </p:txBody>
      </p:sp>
      <p:pic>
        <p:nvPicPr>
          <p:cNvPr id="2051" name="Picture 3" descr="I:\!\Для презентации\писатели\пушкин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67175"/>
            <a:ext cx="1817914" cy="163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!\Для презентации\писатели\есени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057775"/>
            <a:ext cx="14954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:\!\Для презентации\писатели\достоевский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002407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I:\!\Для презентации\писатели\маяковский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181600"/>
            <a:ext cx="771525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:\!\Для презентации\писатели\бунин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343400"/>
            <a:ext cx="1510323" cy="187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066800"/>
            <a:ext cx="5105400" cy="52577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Жизнь - без начала и конца.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Нас всех подстерегает случай.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Над нами - сумрак неминучий,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Иль ясность Божьего лица.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Но ты, художник, твердо веруй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начала и концы. Ты знай,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Где стерегут нас ад и рай.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Тебе дано бесстрастной мерой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Измерить все, что видишь ты.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Твой взгляд - да будет тверд и ясен.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Сотри случайные черты -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 ты увидишь: мир прекрасен.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/>
              <a:t>А. Блок</a:t>
            </a:r>
            <a:endParaRPr lang="en-US" sz="2400" dirty="0"/>
          </a:p>
        </p:txBody>
      </p:sp>
      <p:pic>
        <p:nvPicPr>
          <p:cNvPr id="27650" name="Picture 2" descr="Картинка 8 из 4155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28670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6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Библейские образы в русской литературе</a:t>
            </a:r>
            <a:br>
              <a:rPr lang="ru-RU" dirty="0" smtClean="0"/>
            </a:br>
            <a:r>
              <a:rPr lang="ru-RU" dirty="0" smtClean="0"/>
              <a:t>конца </a:t>
            </a:r>
            <a:r>
              <a:rPr lang="en-US" dirty="0" smtClean="0"/>
              <a:t>XX</a:t>
            </a:r>
            <a:r>
              <a:rPr lang="ru-RU" dirty="0" smtClean="0"/>
              <a:t> – начала </a:t>
            </a:r>
            <a:r>
              <a:rPr lang="en-US" dirty="0" smtClean="0"/>
              <a:t>XXI</a:t>
            </a:r>
            <a:r>
              <a:rPr lang="ru-RU" dirty="0" smtClean="0"/>
              <a:t> веков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1"/>
            <a:ext cx="60198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Библейская образность в произведениях Л.Н. Леонова, В.Г. Распутина, В.Н. Крупина, Ю.П. Кузнецова. Песнопения иеромонаха Романа: традиции православного богослужебного творчества, древнерусской литературы и злободневность. Проза М. Кравцовой, Е. Потехиной, Н. Блохина и др. </a:t>
            </a:r>
            <a:endParaRPr lang="en-US" sz="2400" dirty="0"/>
          </a:p>
        </p:txBody>
      </p:sp>
      <p:pic>
        <p:nvPicPr>
          <p:cNvPr id="4" name="Picture 4" descr="I:\фото\высоцки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1752600" cy="132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I:\фото\солженицы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21089"/>
            <a:ext cx="1828800" cy="273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4600" y="5105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Традиции рождественского и пасхального рассказа. Художественная литература православных периодических изданий. Православная литература в </a:t>
            </a:r>
            <a:r>
              <a:rPr lang="en-US" sz="2400" dirty="0" smtClean="0">
                <a:latin typeface="+mn-lt"/>
              </a:rPr>
              <a:t>Internet</a:t>
            </a:r>
            <a:r>
              <a:rPr lang="ru-RU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4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524000"/>
            <a:ext cx="4953000" cy="4190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Смеркается. Казнен. С Голгофы отвалив,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Спускается толпа, виясь между олив,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Подобно медленному змию;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 матери глядят, как под гору, в туман,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Увещевающий, уводит Иоанн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Седую, страшную Марию...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/>
              <a:t>В. Набоков</a:t>
            </a:r>
            <a:endParaRPr lang="en-US" sz="2400" i="1" dirty="0"/>
          </a:p>
        </p:txBody>
      </p:sp>
      <p:pic>
        <p:nvPicPr>
          <p:cNvPr id="25602" name="Picture 2" descr="http://teatre.com.ua/upload/all/articles/Nabokov/5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292417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371600"/>
            <a:ext cx="5638800" cy="45259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созидательных идей,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Упрямо требующих крови,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разрушительных страстей,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Лежащих тайно в их основе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Правд, затмивших правду дней,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 лжи, что станет им итогом,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Одно спасение – стать умней,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Сознаться в слабости своей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 больше зря не спорить с Богом.</a:t>
            </a: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Н. Коржавин</a:t>
            </a:r>
          </a:p>
        </p:txBody>
      </p:sp>
    </p:spTree>
  </p:cSld>
  <p:clrMapOvr>
    <a:masterClrMapping/>
  </p:clrMapOvr>
  <p:transition advClick="0" advTm="40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Библия как откровение.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Библия как основа христианского миросозерцания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/>
              <a:t>«Есть книга, коей каждое слово истолковано, объяснено, проповедовано во всех концах земли, применено ко всевозможным обстоятельствам жизни и происшествиям мира; из коей нельзя повторить ни единого выражения, которого не знали бы все наизусть, которое не было бы уже пословицею народов; она не заключает уже для нас ничего неизвестного; но книга сия называется Евангелие, -  и такова ее вечно новая прелесть, что если мы, пресыщенные миром или удрученные унынием, случайно откроем ее, то уже не в силах противиться ее сладостному увлечению и погружаемся духом в ее божественное красноречие.»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000" i="1" dirty="0" smtClean="0"/>
              <a:t>А. Пушкин о Новом Завете</a:t>
            </a:r>
            <a:endParaRPr lang="en-US" sz="2000" i="1" dirty="0" smtClean="0"/>
          </a:p>
        </p:txBody>
      </p:sp>
    </p:spTree>
    <p:custDataLst>
      <p:tags r:id="rId1"/>
    </p:custDataLst>
  </p:cSld>
  <p:clrMapOvr>
    <a:masterClrMapping/>
  </p:clrMapOvr>
  <p:transition advClick="0" advTm="5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457200" y="914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286000" y="3962400"/>
            <a:ext cx="4648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Основные</a:t>
            </a:r>
            <a:br>
              <a:rPr lang="ru-RU" sz="3600" dirty="0" smtClean="0"/>
            </a:br>
            <a:r>
              <a:rPr lang="ru-RU" sz="3600" dirty="0" smtClean="0"/>
              <a:t>библейские</a:t>
            </a:r>
            <a:br>
              <a:rPr lang="ru-RU" sz="3600" dirty="0" smtClean="0"/>
            </a:br>
            <a:r>
              <a:rPr lang="ru-RU" sz="3600" dirty="0" smtClean="0"/>
              <a:t>жанры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Христианство в стиле русской литературы</a:t>
            </a:r>
            <a:endParaRPr lang="en-US" dirty="0"/>
          </a:p>
        </p:txBody>
      </p:sp>
      <p:pic>
        <p:nvPicPr>
          <p:cNvPr id="22532" name="Picture 4" descr="http://photocapture.ru/uploads/posts/2009-03/1236740330_354252383_1fc77b23c7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4653" y="2227767"/>
            <a:ext cx="4724400" cy="354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грибные дожд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8453" y="2277957"/>
            <a:ext cx="4876800" cy="344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static.diary.ru/userdir/1/0/1/3/1013295/385192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362200"/>
            <a:ext cx="491890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clas.ufl.edu/users/fcurta/boris-gle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447800"/>
            <a:ext cx="149232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391400" y="3733800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Борис и Глеб</a:t>
            </a:r>
            <a:endParaRPr lang="en-US" sz="1400" dirty="0">
              <a:latin typeface="+mn-lt"/>
            </a:endParaRPr>
          </a:p>
        </p:txBody>
      </p:sp>
      <p:pic>
        <p:nvPicPr>
          <p:cNvPr id="8" name="Picture 6" descr="http://ethno.germes.ru/photo/people/54f3c28fd3a4e02e82d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447800"/>
            <a:ext cx="149232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2400" y="3733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Александр Невский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2" descr="http://www.magput.ru/pics/large/2113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114800"/>
            <a:ext cx="14029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6397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Петр и </a:t>
            </a:r>
            <a:r>
              <a:rPr lang="ru-RU" sz="1400" dirty="0" err="1" smtClean="0">
                <a:latin typeface="+mn-lt"/>
              </a:rPr>
              <a:t>Феврония</a:t>
            </a:r>
            <a:endParaRPr lang="en-US" sz="1400" dirty="0">
              <a:latin typeface="+mn-lt"/>
            </a:endParaRPr>
          </a:p>
        </p:txBody>
      </p:sp>
      <p:pic>
        <p:nvPicPr>
          <p:cNvPr id="12" name="Picture 6" descr="http://v-xram.narod.ru/foto-4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4114800"/>
            <a:ext cx="149791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086600" y="63978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Сергий Радонежский</a:t>
            </a:r>
            <a:endParaRPr lang="en-US" sz="1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2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mavlid-konkurs.ucoz.ru/benedik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1097280" cy="140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Ветхий Завет в русской литературе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n-lt"/>
                <a:cs typeface="Calibri" pitchFamily="34" charset="0"/>
              </a:rPr>
              <a:t>Как правило, Торой называют Пятикнижие </a:t>
            </a:r>
            <a:r>
              <a:rPr lang="ru-RU" sz="2000" dirty="0" err="1" smtClean="0">
                <a:latin typeface="+mn-lt"/>
                <a:cs typeface="Calibri" pitchFamily="34" charset="0"/>
              </a:rPr>
              <a:t>Моисе́ево</a:t>
            </a:r>
            <a:r>
              <a:rPr lang="ru-RU" sz="2000" dirty="0" smtClean="0">
                <a:latin typeface="+mn-lt"/>
                <a:cs typeface="Calibri" pitchFamily="34" charset="0"/>
              </a:rPr>
              <a:t> (греч. </a:t>
            </a:r>
            <a:r>
              <a:rPr lang="ru-RU" sz="2000" dirty="0" err="1" smtClean="0">
                <a:latin typeface="+mn-lt"/>
                <a:cs typeface="Calibri" pitchFamily="34" charset="0"/>
              </a:rPr>
              <a:t>πεντάτευχος</a:t>
            </a:r>
            <a:r>
              <a:rPr lang="ru-RU" sz="2000" dirty="0" smtClean="0">
                <a:latin typeface="+mn-lt"/>
                <a:cs typeface="Calibri" pitchFamily="34" charset="0"/>
              </a:rPr>
              <a:t>) или </a:t>
            </a:r>
            <a:r>
              <a:rPr lang="ru-RU" sz="2000" dirty="0" err="1" smtClean="0">
                <a:latin typeface="+mn-lt"/>
                <a:cs typeface="Calibri" pitchFamily="34" charset="0"/>
              </a:rPr>
              <a:t>Кни́ги</a:t>
            </a:r>
            <a:r>
              <a:rPr lang="ru-RU" sz="2000" dirty="0" smtClean="0">
                <a:latin typeface="+mn-lt"/>
                <a:cs typeface="Calibri" pitchFamily="34" charset="0"/>
              </a:rPr>
              <a:t> </a:t>
            </a:r>
            <a:r>
              <a:rPr lang="ru-RU" sz="2000" dirty="0" err="1" smtClean="0">
                <a:latin typeface="+mn-lt"/>
                <a:cs typeface="Calibri" pitchFamily="34" charset="0"/>
              </a:rPr>
              <a:t>Моисе́евы</a:t>
            </a:r>
            <a:r>
              <a:rPr lang="ru-RU" sz="2000" dirty="0" smtClean="0">
                <a:latin typeface="+mn-lt"/>
                <a:cs typeface="Calibri" pitchFamily="34" charset="0"/>
              </a:rPr>
              <a:t> </a:t>
            </a:r>
            <a:r>
              <a:rPr lang="en-US" sz="2000" dirty="0" smtClean="0">
                <a:latin typeface="+mn-lt"/>
                <a:cs typeface="Calibri" pitchFamily="34" charset="0"/>
              </a:rPr>
              <a:t>-</a:t>
            </a:r>
            <a:r>
              <a:rPr lang="ru-RU" sz="2000" dirty="0" smtClean="0">
                <a:latin typeface="+mn-lt"/>
                <a:cs typeface="Calibri" pitchFamily="34" charset="0"/>
              </a:rPr>
              <a:t> первые пять книг Библии (как еврейского </a:t>
            </a:r>
            <a:r>
              <a:rPr lang="ru-RU" sz="2000" dirty="0" err="1" smtClean="0">
                <a:latin typeface="+mn-lt"/>
                <a:cs typeface="Calibri" pitchFamily="34" charset="0"/>
              </a:rPr>
              <a:t>Танаха</a:t>
            </a:r>
            <a:r>
              <a:rPr lang="ru-RU" sz="2000" dirty="0" smtClean="0">
                <a:latin typeface="+mn-lt"/>
                <a:cs typeface="Calibri" pitchFamily="34" charset="0"/>
              </a:rPr>
              <a:t>, так и христианского</a:t>
            </a:r>
            <a:endParaRPr lang="en-US" sz="2000" dirty="0" smtClean="0">
              <a:latin typeface="+mn-lt"/>
              <a:cs typeface="Calibri" pitchFamily="34" charset="0"/>
            </a:endParaRPr>
          </a:p>
          <a:p>
            <a:pPr algn="r"/>
            <a:r>
              <a:rPr lang="ru-RU" sz="2000" dirty="0" smtClean="0">
                <a:latin typeface="+mn-lt"/>
                <a:cs typeface="Calibri" pitchFamily="34" charset="0"/>
              </a:rPr>
              <a:t>Ветхого Завета</a:t>
            </a:r>
            <a:endParaRPr lang="en-US" sz="2000" dirty="0">
              <a:latin typeface="+mn-lt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7244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Литературные переложения Моисеева Пятикнижия: образы рая, грехопадения, египетского плена, исхода и другие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23558" name="Picture 6" descr="http://www.lifeinart.ru/upd/Art1/2/1S/Brulov/5zhukov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983706" cy="134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Файл:Torah and jad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524000"/>
            <a:ext cx="4640752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6" name="Picture 14" descr="http://www.biografija.ru/pictures/m_213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6976" y="3886200"/>
            <a:ext cx="854223" cy="112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8" name="Picture 16" descr="http://miroslavsavin.ucoz.ru/Gumil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352800"/>
            <a:ext cx="685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4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838200"/>
            <a:ext cx="51816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Слезы свои осуши, проясни омраченное сердце,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 небу глаза подыми: Там Утешитель, Отец!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Там Он твою сокрушенную жизнь, твой вздох и молитву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Слышит и видит. Смирись, веруя в благость Его.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Если же силу души потеряешь в страданье и страхе,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 небу глаза подыми: силу Он новую даст!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/>
              <a:t>В. Жуковский</a:t>
            </a:r>
            <a:endParaRPr lang="en-US" sz="2400" i="1" dirty="0" smtClean="0"/>
          </a:p>
        </p:txBody>
      </p:sp>
      <p:pic>
        <p:nvPicPr>
          <p:cNvPr id="29698" name="Picture 2" descr="http://dic.academic.ru/pictures/wiki/files/66/Bryullov_portrait_of_Zhuko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28575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5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Давид и Соломон в Библии и в ее литературных переложениях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Образ Давида в русской поэзии (А.С. Грибоедов, В.К. Кюхельбекер, М.Ю. Лермонтов, А.С. Хомяков, Н.А. Оцуп). Образ Соломона в русской поэзии и прозе (М.М. Херасков, Г.Р. Державин, Ф.К. Сологуб, В.Я. Брюсов, М.А. Волошин, А.И. Куприн, К. и др.)</a:t>
            </a:r>
            <a:endParaRPr lang="en-US" sz="2400" dirty="0"/>
          </a:p>
        </p:txBody>
      </p:sp>
      <p:pic>
        <p:nvPicPr>
          <p:cNvPr id="5" name="Picture 7" descr="I:\фото\Обвинение Давида пророком Нафаном. Миниатюра Парижской псалтири. 1 пол. X 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2688273" cy="307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Псалтырь в стиле русской поэзии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Традиции переложений и цитирования псалмов в древнерусской литературе. "Псалтырь </a:t>
            </a:r>
            <a:r>
              <a:rPr lang="ru-RU" sz="2400" dirty="0" err="1" smtClean="0"/>
              <a:t>рифмотворная</a:t>
            </a:r>
            <a:r>
              <a:rPr lang="ru-RU" sz="2400" dirty="0" smtClean="0"/>
              <a:t>" </a:t>
            </a:r>
            <a:r>
              <a:rPr lang="ru-RU" sz="2400" dirty="0" err="1" smtClean="0"/>
              <a:t>Симеона</a:t>
            </a:r>
            <a:r>
              <a:rPr lang="ru-RU" sz="2400" dirty="0" smtClean="0"/>
              <a:t> Полоцкого. (Переложения псалмов Г.Р. Державина, В.В. Капниста, В.К. Кюхельбекера, Н.М. Языкова,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Ф.Н. Глинки и др.)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Click="0" advTm="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ristmas_readings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christmas_readings</Template>
  <TotalTime>37</TotalTime>
  <Words>1172</Words>
  <Application>Microsoft Office PowerPoint</Application>
  <PresentationFormat>Экран (4:3)</PresentationFormat>
  <Paragraphs>123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christmas_readings</vt:lpstr>
      <vt:lpstr>Библейские мотивы в русской литературе и их влияние на формирование духовного мира учащихся</vt:lpstr>
      <vt:lpstr>Библия</vt:lpstr>
      <vt:lpstr>Библия как откровение.  Библия как основа христианского миросозерцания</vt:lpstr>
      <vt:lpstr>Основные библейские жанры </vt:lpstr>
      <vt:lpstr>Христианство в стиле русской литературы</vt:lpstr>
      <vt:lpstr>Ветхий Завет в русской литературе</vt:lpstr>
      <vt:lpstr>Слайд 7</vt:lpstr>
      <vt:lpstr>Давид и Соломон в Библии и в ее литературных переложениях</vt:lpstr>
      <vt:lpstr>Псалтырь в стиле русской поэзии</vt:lpstr>
      <vt:lpstr>Книги пророков Иова и Исайи в русской литературе</vt:lpstr>
      <vt:lpstr>"Ветка Палестины". Святая земля в русской поэзии и прозе</vt:lpstr>
      <vt:lpstr>Библейские женщины в изображении русских поэтов</vt:lpstr>
      <vt:lpstr>Молитва и ее функции в произведениях русской литературы</vt:lpstr>
      <vt:lpstr>Слайд 14</vt:lpstr>
      <vt:lpstr>Новый Завет в русской литературе. Иоанн Креститель</vt:lpstr>
      <vt:lpstr>Христос в русской поэзии и прозе</vt:lpstr>
      <vt:lpstr>Слайд 17</vt:lpstr>
      <vt:lpstr>Новозаветная притча и ее литературные образы</vt:lpstr>
      <vt:lpstr>Образ Богородицы в русской литературе</vt:lpstr>
      <vt:lpstr>Новозаветные иконописные образы в русской литературе</vt:lpstr>
      <vt:lpstr>Апокалипсис в изображении русских поэтов и писателей</vt:lpstr>
      <vt:lpstr>Слайд 22</vt:lpstr>
      <vt:lpstr>Библейские образы в русской литературе конца XX – начала XXI веков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Библейские мотивы в русской литературе и их влияние на формирование духовного мира учащихся</dc:title>
  <dc:creator>Admin</dc:creator>
  <cp:lastModifiedBy>Admin</cp:lastModifiedBy>
  <cp:revision>5</cp:revision>
  <dcterms:created xsi:type="dcterms:W3CDTF">2010-03-08T16:23:07Z</dcterms:created>
  <dcterms:modified xsi:type="dcterms:W3CDTF">2010-03-09T05:23:29Z</dcterms:modified>
</cp:coreProperties>
</file>